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206" y="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749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95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70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126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10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593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165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91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858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77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06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F17ED-FE57-4938-8991-1C0D09AB33BC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C4793-D6A2-42EC-8BCB-2A582CAC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0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2"/>
          <p:cNvSpPr txBox="1">
            <a:spLocks noChangeArrowheads="1"/>
          </p:cNvSpPr>
          <p:nvPr/>
        </p:nvSpPr>
        <p:spPr bwMode="auto">
          <a:xfrm>
            <a:off x="228600" y="304800"/>
            <a:ext cx="4191000" cy="618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Kwando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i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lebantá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akí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suto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teneba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ni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lu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ni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awa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ni </a:t>
            </a:r>
            <a:r>
              <a:rPr lang="es-ES_tradnl" altLang="en-US" sz="2000" dirty="0" smtClean="0">
                <a:solidFill>
                  <a:srgbClr val="A50021"/>
                </a:solidFill>
                <a:cs typeface="Arial" charset="0"/>
              </a:rPr>
              <a:t>tubo </a:t>
            </a:r>
            <a:r>
              <a:rPr lang="es-ES_tradnl" altLang="en-US" sz="2000" dirty="0" err="1" smtClean="0">
                <a:solidFill>
                  <a:srgbClr val="A50021"/>
                </a:solidFill>
                <a:cs typeface="Arial" charset="0"/>
              </a:rPr>
              <a:t>nu</a:t>
            </a:r>
            <a:r>
              <a:rPr lang="es-ES_tradnl" altLang="en-US" sz="2000" dirty="0" smtClean="0">
                <a:solidFill>
                  <a:srgbClr val="A50021"/>
                </a:solidFill>
                <a:cs typeface="Arial" charset="0"/>
              </a:rPr>
              <a:t>;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suto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aseba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kohé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awa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a loyo;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kwando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i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levantá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akí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ese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pweblo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lo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ke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suto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,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akí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a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teneba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mucho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repeto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;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sibilisasió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lo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ke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ten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aora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suto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tenélo-ba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nu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;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uto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kusa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,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mahaná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h</a:t>
            </a:r>
            <a:r>
              <a:rPr lang="es-ES_tradnl" altLang="en-US" sz="2000" dirty="0" smtClean="0">
                <a:solidFill>
                  <a:srgbClr val="A50021"/>
                </a:solidFill>
                <a:cs typeface="Arial" charset="0"/>
              </a:rPr>
              <a:t>embra </a:t>
            </a:r>
            <a:r>
              <a:rPr lang="es-ES_tradnl" altLang="en-US" sz="2000" dirty="0" err="1" smtClean="0">
                <a:solidFill>
                  <a:srgbClr val="A50021"/>
                </a:solidFill>
                <a:cs typeface="Arial" charset="0"/>
              </a:rPr>
              <a:t>k’é</a:t>
            </a:r>
            <a:r>
              <a:rPr lang="es-ES_tradnl" altLang="en-US" sz="2000" dirty="0" smtClean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muhé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muchacha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nueba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aseba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salí asina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komo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salí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aora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nu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;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mahaná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asé salí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aora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sin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pemiso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ri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tatá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ku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mamá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ané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; </a:t>
            </a:r>
            <a:r>
              <a:rPr lang="es-ES_tradnl" altLang="en-US" sz="2000" dirty="0" err="1" smtClean="0">
                <a:solidFill>
                  <a:srgbClr val="A50021"/>
                </a:solidFill>
                <a:cs typeface="Arial" charset="0"/>
              </a:rPr>
              <a:t>mahaná</a:t>
            </a:r>
            <a:r>
              <a:rPr lang="es-ES_tradnl" altLang="en-US" sz="2000" dirty="0" smtClean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asé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ndulá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tre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kwatro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sinco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ora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kaya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; sin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mamá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sabé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ni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tatá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sabé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andi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ané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;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poke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eturio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aora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a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sibilisá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mucho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ete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pweblo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lo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ke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suto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tené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;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mahaná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aora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ase asunto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ri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unibesirá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; a ten to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ma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mamá </a:t>
            </a:r>
            <a:r>
              <a:rPr lang="es-ES_tradnl" altLang="en-US" sz="2000" dirty="0" err="1" smtClean="0">
                <a:solidFill>
                  <a:srgbClr val="A50021"/>
                </a:solidFill>
                <a:cs typeface="Arial" charset="0"/>
              </a:rPr>
              <a:t>embolatao</a:t>
            </a:r>
            <a:r>
              <a:rPr lang="es-ES_tradnl" altLang="en-US" sz="2000" dirty="0" smtClean="0">
                <a:solidFill>
                  <a:srgbClr val="A50021"/>
                </a:solidFill>
                <a:cs typeface="Arial" charset="0"/>
              </a:rPr>
              <a:t>, 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yo no,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poke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i asé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kriá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ané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nu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; la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beddá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kamino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mi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kietesito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poke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i sé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kriá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ané</a:t>
            </a:r>
            <a:r>
              <a:rPr lang="es-ES_tradnl" altLang="en-US" sz="2000" dirty="0">
                <a:solidFill>
                  <a:srgbClr val="A50021"/>
                </a:solidFill>
                <a:cs typeface="Arial" charset="0"/>
              </a:rPr>
              <a:t> </a:t>
            </a:r>
            <a:r>
              <a:rPr lang="es-ES_tradnl" altLang="en-US" sz="2000" dirty="0" err="1">
                <a:solidFill>
                  <a:srgbClr val="A50021"/>
                </a:solidFill>
                <a:cs typeface="Arial" charset="0"/>
              </a:rPr>
              <a:t>nu</a:t>
            </a:r>
            <a:r>
              <a:rPr lang="en-US" altLang="en-US" sz="2000" dirty="0">
                <a:solidFill>
                  <a:srgbClr val="A50021"/>
                </a:solidFill>
                <a:cs typeface="Arial" charset="0"/>
              </a:rPr>
              <a:t> </a:t>
            </a:r>
          </a:p>
        </p:txBody>
      </p:sp>
      <p:sp>
        <p:nvSpPr>
          <p:cNvPr id="12291" name="Text Box 3"/>
          <p:cNvSpPr txBox="1">
            <a:spLocks noChangeArrowheads="1"/>
          </p:cNvSpPr>
          <p:nvPr/>
        </p:nvSpPr>
        <p:spPr bwMode="auto">
          <a:xfrm>
            <a:off x="4495800" y="457200"/>
            <a:ext cx="4343400" cy="5324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000" dirty="0" err="1" smtClean="0">
                <a:cs typeface="Arial" charset="0"/>
              </a:rPr>
              <a:t>Cuando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yo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crecía</a:t>
            </a:r>
            <a:r>
              <a:rPr lang="en-US" altLang="en-US" sz="2000" dirty="0" smtClean="0">
                <a:cs typeface="Arial" charset="0"/>
              </a:rPr>
              <a:t> no </a:t>
            </a:r>
            <a:r>
              <a:rPr lang="en-US" altLang="en-US" sz="2000" dirty="0" err="1" smtClean="0">
                <a:cs typeface="Arial" charset="0"/>
              </a:rPr>
              <a:t>teníamos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ni</a:t>
            </a:r>
            <a:r>
              <a:rPr lang="en-US" altLang="en-US" sz="2000" dirty="0" smtClean="0">
                <a:cs typeface="Arial" charset="0"/>
              </a:rPr>
              <a:t> luz </a:t>
            </a:r>
            <a:r>
              <a:rPr lang="en-US" altLang="en-US" sz="2000" dirty="0" err="1" smtClean="0">
                <a:cs typeface="Arial" charset="0"/>
              </a:rPr>
              <a:t>ni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agua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entubada</a:t>
            </a:r>
            <a:r>
              <a:rPr lang="en-US" altLang="en-US" sz="2000" dirty="0" smtClean="0">
                <a:cs typeface="Arial" charset="0"/>
              </a:rPr>
              <a:t>. </a:t>
            </a:r>
            <a:r>
              <a:rPr lang="en-US" altLang="en-US" sz="2000" dirty="0" err="1" smtClean="0">
                <a:cs typeface="Arial" charset="0"/>
              </a:rPr>
              <a:t>Buscábamos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agua</a:t>
            </a:r>
            <a:r>
              <a:rPr lang="en-US" altLang="en-US" sz="2000" dirty="0" smtClean="0">
                <a:cs typeface="Arial" charset="0"/>
              </a:rPr>
              <a:t> al arroyo. </a:t>
            </a:r>
            <a:r>
              <a:rPr lang="en-US" altLang="en-US" sz="2000" dirty="0" err="1" smtClean="0">
                <a:cs typeface="Arial" charset="0"/>
              </a:rPr>
              <a:t>Cuando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yo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crecía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este</a:t>
            </a:r>
            <a:r>
              <a:rPr lang="en-US" altLang="en-US" sz="2000" dirty="0" smtClean="0">
                <a:cs typeface="Arial" charset="0"/>
              </a:rPr>
              <a:t> pueblo </a:t>
            </a:r>
            <a:r>
              <a:rPr lang="en-US" altLang="en-US" sz="2000" dirty="0" err="1" smtClean="0">
                <a:cs typeface="Arial" charset="0"/>
              </a:rPr>
              <a:t>tenía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respeto</a:t>
            </a:r>
            <a:r>
              <a:rPr lang="en-US" altLang="en-US" sz="2000" dirty="0" smtClean="0">
                <a:cs typeface="Arial" charset="0"/>
              </a:rPr>
              <a:t>, no </a:t>
            </a:r>
            <a:r>
              <a:rPr lang="en-US" altLang="en-US" sz="2000" dirty="0" err="1" smtClean="0">
                <a:cs typeface="Arial" charset="0"/>
              </a:rPr>
              <a:t>teníamos</a:t>
            </a:r>
            <a:r>
              <a:rPr lang="en-US" altLang="en-US" sz="2000" dirty="0" smtClean="0">
                <a:cs typeface="Arial" charset="0"/>
              </a:rPr>
              <a:t> la “</a:t>
            </a:r>
            <a:r>
              <a:rPr lang="en-US" altLang="en-US" sz="2000" dirty="0" err="1" smtClean="0">
                <a:cs typeface="Arial" charset="0"/>
              </a:rPr>
              <a:t>civilización</a:t>
            </a:r>
            <a:r>
              <a:rPr lang="en-US" altLang="en-US" sz="2000" dirty="0" smtClean="0">
                <a:cs typeface="Arial" charset="0"/>
              </a:rPr>
              <a:t> de </a:t>
            </a:r>
            <a:r>
              <a:rPr lang="en-US" altLang="en-US" sz="2000" dirty="0" err="1" smtClean="0">
                <a:cs typeface="Arial" charset="0"/>
              </a:rPr>
              <a:t>ahora</a:t>
            </a:r>
            <a:r>
              <a:rPr lang="en-US" altLang="en-US" sz="2000" dirty="0" smtClean="0">
                <a:solidFill>
                  <a:srgbClr val="660066"/>
                </a:solidFill>
                <a:cs typeface="Arial" charset="0"/>
              </a:rPr>
              <a:t>. </a:t>
            </a:r>
            <a:r>
              <a:rPr lang="en-US" altLang="en-US" sz="2000" dirty="0" smtClean="0">
                <a:cs typeface="Arial" charset="0"/>
              </a:rPr>
              <a:t>Y </a:t>
            </a:r>
            <a:r>
              <a:rPr lang="en-US" altLang="en-US" sz="2000" dirty="0" err="1" smtClean="0">
                <a:cs typeface="Arial" charset="0"/>
              </a:rPr>
              <a:t>otra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cosa</a:t>
            </a:r>
            <a:r>
              <a:rPr lang="en-US" altLang="en-US" sz="2000" dirty="0" smtClean="0">
                <a:cs typeface="Arial" charset="0"/>
              </a:rPr>
              <a:t>, las </a:t>
            </a:r>
            <a:r>
              <a:rPr lang="en-US" altLang="en-US" sz="2000" dirty="0" err="1" smtClean="0">
                <a:cs typeface="Arial" charset="0"/>
              </a:rPr>
              <a:t>muchachas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jóvenes</a:t>
            </a:r>
            <a:r>
              <a:rPr lang="en-US" altLang="en-US" sz="2000" dirty="0" smtClean="0">
                <a:cs typeface="Arial" charset="0"/>
              </a:rPr>
              <a:t> no </a:t>
            </a:r>
            <a:r>
              <a:rPr lang="en-US" altLang="en-US" sz="2000" dirty="0" err="1" smtClean="0">
                <a:cs typeface="Arial" charset="0"/>
              </a:rPr>
              <a:t>salían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como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ahora</a:t>
            </a:r>
            <a:r>
              <a:rPr lang="en-US" altLang="en-US" sz="2000" dirty="0" smtClean="0">
                <a:cs typeface="Arial" charset="0"/>
              </a:rPr>
              <a:t>; las </a:t>
            </a:r>
            <a:r>
              <a:rPr lang="en-US" altLang="en-US" sz="2000" dirty="0" err="1" smtClean="0">
                <a:cs typeface="Arial" charset="0"/>
              </a:rPr>
              <a:t>chicas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ahora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salen</a:t>
            </a:r>
            <a:r>
              <a:rPr lang="en-US" altLang="en-US" sz="2000" dirty="0" smtClean="0">
                <a:cs typeface="Arial" charset="0"/>
              </a:rPr>
              <a:t> sin el </a:t>
            </a:r>
            <a:r>
              <a:rPr lang="en-US" altLang="en-US" sz="2000" dirty="0" err="1" smtClean="0">
                <a:cs typeface="Arial" charset="0"/>
              </a:rPr>
              <a:t>permiso</a:t>
            </a:r>
            <a:r>
              <a:rPr lang="en-US" altLang="en-US" sz="2000" dirty="0" smtClean="0">
                <a:cs typeface="Arial" charset="0"/>
              </a:rPr>
              <a:t> de </a:t>
            </a:r>
            <a:r>
              <a:rPr lang="en-US" altLang="en-US" sz="2000" dirty="0" err="1" smtClean="0">
                <a:cs typeface="Arial" charset="0"/>
              </a:rPr>
              <a:t>su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mamá</a:t>
            </a:r>
            <a:r>
              <a:rPr lang="en-US" altLang="en-US" sz="2000" dirty="0" smtClean="0">
                <a:cs typeface="Arial" charset="0"/>
              </a:rPr>
              <a:t> y </a:t>
            </a:r>
            <a:r>
              <a:rPr lang="en-US" altLang="en-US" sz="2000" dirty="0" err="1" smtClean="0">
                <a:cs typeface="Arial" charset="0"/>
              </a:rPr>
              <a:t>su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papá</a:t>
            </a:r>
            <a:r>
              <a:rPr lang="en-US" altLang="en-US" sz="2000" dirty="0" smtClean="0">
                <a:cs typeface="Arial" charset="0"/>
              </a:rPr>
              <a:t>,  </a:t>
            </a:r>
            <a:r>
              <a:rPr lang="en-US" altLang="en-US" sz="2000" dirty="0" err="1" smtClean="0">
                <a:cs typeface="Arial" charset="0"/>
              </a:rPr>
              <a:t>están</a:t>
            </a:r>
            <a:r>
              <a:rPr lang="en-US" altLang="en-US" sz="2000" dirty="0" smtClean="0">
                <a:cs typeface="Arial" charset="0"/>
              </a:rPr>
              <a:t> 3, 4, 5 horas </a:t>
            </a:r>
            <a:r>
              <a:rPr lang="en-US" altLang="en-US" sz="2000" dirty="0" err="1" smtClean="0">
                <a:cs typeface="Arial" charset="0"/>
              </a:rPr>
              <a:t>en</a:t>
            </a:r>
            <a:r>
              <a:rPr lang="en-US" altLang="en-US" sz="2000" dirty="0" smtClean="0">
                <a:cs typeface="Arial" charset="0"/>
              </a:rPr>
              <a:t> la </a:t>
            </a:r>
            <a:r>
              <a:rPr lang="en-US" altLang="en-US" sz="2000" dirty="0" err="1" smtClean="0">
                <a:cs typeface="Arial" charset="0"/>
              </a:rPr>
              <a:t>calle</a:t>
            </a:r>
            <a:r>
              <a:rPr lang="en-US" altLang="en-US" sz="2000" dirty="0" smtClean="0">
                <a:cs typeface="Arial" charset="0"/>
              </a:rPr>
              <a:t> sin que </a:t>
            </a:r>
            <a:r>
              <a:rPr lang="en-US" altLang="en-US" sz="2000" dirty="0" err="1" smtClean="0">
                <a:cs typeface="Arial" charset="0"/>
              </a:rPr>
              <a:t>los</a:t>
            </a:r>
            <a:r>
              <a:rPr lang="en-US" altLang="en-US" sz="2000" dirty="0" smtClean="0">
                <a:cs typeface="Arial" charset="0"/>
              </a:rPr>
              <a:t> padres </a:t>
            </a:r>
            <a:r>
              <a:rPr lang="en-US" altLang="en-US" sz="2000" dirty="0" err="1" smtClean="0">
                <a:cs typeface="Arial" charset="0"/>
              </a:rPr>
              <a:t>sepan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dónde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está</a:t>
            </a:r>
            <a:r>
              <a:rPr lang="en-US" altLang="en-US" sz="2000" dirty="0" smtClean="0">
                <a:cs typeface="Arial" charset="0"/>
              </a:rPr>
              <a:t>, </a:t>
            </a:r>
            <a:r>
              <a:rPr lang="en-US" altLang="en-US" sz="2000" dirty="0" err="1" smtClean="0">
                <a:cs typeface="Arial" charset="0"/>
              </a:rPr>
              <a:t>porque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los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estudios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ahora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han</a:t>
            </a:r>
            <a:r>
              <a:rPr lang="en-US" altLang="en-US" sz="2000" dirty="0" smtClean="0">
                <a:cs typeface="Arial" charset="0"/>
              </a:rPr>
              <a:t> “</a:t>
            </a:r>
            <a:r>
              <a:rPr lang="en-US" altLang="en-US" sz="2000" dirty="0" err="1" smtClean="0">
                <a:cs typeface="Arial" charset="0"/>
              </a:rPr>
              <a:t>civilizado</a:t>
            </a:r>
            <a:r>
              <a:rPr lang="en-US" altLang="en-US" sz="2000" dirty="0" smtClean="0">
                <a:cs typeface="Arial" charset="0"/>
              </a:rPr>
              <a:t>” </a:t>
            </a:r>
            <a:r>
              <a:rPr lang="en-US" altLang="en-US" sz="2000" dirty="0" err="1" smtClean="0">
                <a:cs typeface="Arial" charset="0"/>
              </a:rPr>
              <a:t>este</a:t>
            </a:r>
            <a:r>
              <a:rPr lang="en-US" altLang="en-US" sz="2000" dirty="0" smtClean="0">
                <a:cs typeface="Arial" charset="0"/>
              </a:rPr>
              <a:t> pueblo que </a:t>
            </a:r>
            <a:r>
              <a:rPr lang="en-US" altLang="en-US" sz="2000" dirty="0" err="1" smtClean="0">
                <a:cs typeface="Arial" charset="0"/>
              </a:rPr>
              <a:t>tenemos</a:t>
            </a:r>
            <a:r>
              <a:rPr lang="en-US" altLang="en-US" sz="2000" dirty="0" smtClean="0">
                <a:cs typeface="Arial" charset="0"/>
              </a:rPr>
              <a:t>. Los </a:t>
            </a:r>
            <a:r>
              <a:rPr lang="en-US" altLang="en-US" sz="2000" dirty="0" err="1" smtClean="0">
                <a:cs typeface="Arial" charset="0"/>
              </a:rPr>
              <a:t>jóvenes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ahora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hacen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universidad</a:t>
            </a:r>
            <a:r>
              <a:rPr lang="en-US" altLang="en-US" sz="2000" dirty="0" smtClean="0">
                <a:cs typeface="Arial" charset="0"/>
              </a:rPr>
              <a:t>, </a:t>
            </a:r>
            <a:r>
              <a:rPr lang="en-US" altLang="en-US" sz="2000" dirty="0" err="1" smtClean="0">
                <a:cs typeface="Arial" charset="0"/>
              </a:rPr>
              <a:t>tienen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engatusadas</a:t>
            </a:r>
            <a:r>
              <a:rPr lang="en-US" altLang="en-US" sz="2000" dirty="0" smtClean="0">
                <a:cs typeface="Arial" charset="0"/>
              </a:rPr>
              <a:t> a </a:t>
            </a:r>
            <a:r>
              <a:rPr lang="en-US" altLang="en-US" sz="2000" dirty="0" err="1" smtClean="0">
                <a:cs typeface="Arial" charset="0"/>
              </a:rPr>
              <a:t>sus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mamás</a:t>
            </a:r>
            <a:r>
              <a:rPr lang="en-US" altLang="en-US" sz="2000" dirty="0" smtClean="0">
                <a:cs typeface="Arial" charset="0"/>
              </a:rPr>
              <a:t>. Pero </a:t>
            </a:r>
            <a:r>
              <a:rPr lang="en-US" altLang="en-US" sz="2000" dirty="0" err="1" smtClean="0">
                <a:cs typeface="Arial" charset="0"/>
              </a:rPr>
              <a:t>yo</a:t>
            </a:r>
            <a:r>
              <a:rPr lang="en-US" altLang="en-US" sz="2000" dirty="0" smtClean="0">
                <a:cs typeface="Arial" charset="0"/>
              </a:rPr>
              <a:t> no, </a:t>
            </a:r>
            <a:r>
              <a:rPr lang="en-US" altLang="en-US" sz="2000" dirty="0" err="1" smtClean="0">
                <a:cs typeface="Arial" charset="0"/>
              </a:rPr>
              <a:t>porque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yo</a:t>
            </a:r>
            <a:r>
              <a:rPr lang="en-US" altLang="en-US" sz="2000" dirty="0" smtClean="0">
                <a:cs typeface="Arial" charset="0"/>
              </a:rPr>
              <a:t> no </a:t>
            </a:r>
            <a:r>
              <a:rPr lang="en-US" altLang="en-US" sz="2000" dirty="0" err="1" smtClean="0">
                <a:cs typeface="Arial" charset="0"/>
              </a:rPr>
              <a:t>los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crié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así</a:t>
            </a:r>
            <a:r>
              <a:rPr lang="en-US" altLang="en-US" sz="2000" dirty="0" smtClean="0">
                <a:cs typeface="Arial" charset="0"/>
              </a:rPr>
              <a:t>, </a:t>
            </a:r>
            <a:r>
              <a:rPr lang="en-US" altLang="en-US" sz="2000" dirty="0" err="1" smtClean="0">
                <a:cs typeface="Arial" charset="0"/>
              </a:rPr>
              <a:t>estoy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tranquila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porque</a:t>
            </a:r>
            <a:r>
              <a:rPr lang="en-US" altLang="en-US" sz="2000" dirty="0" smtClean="0">
                <a:cs typeface="Arial" charset="0"/>
              </a:rPr>
              <a:t> no </a:t>
            </a:r>
            <a:r>
              <a:rPr lang="en-US" altLang="en-US" sz="2000" dirty="0" err="1" smtClean="0">
                <a:cs typeface="Arial" charset="0"/>
              </a:rPr>
              <a:t>los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crié</a:t>
            </a:r>
            <a:r>
              <a:rPr lang="en-US" altLang="en-US" sz="2000" dirty="0" smtClean="0">
                <a:cs typeface="Arial" charset="0"/>
              </a:rPr>
              <a:t> </a:t>
            </a:r>
            <a:r>
              <a:rPr lang="en-US" altLang="en-US" sz="2000" dirty="0" err="1" smtClean="0">
                <a:cs typeface="Arial" charset="0"/>
              </a:rPr>
              <a:t>así</a:t>
            </a:r>
            <a:r>
              <a:rPr lang="en-US" altLang="en-US" sz="2000" dirty="0" smtClean="0">
                <a:cs typeface="Arial" charset="0"/>
              </a:rPr>
              <a:t>.</a:t>
            </a:r>
            <a:endParaRPr lang="en-US" altLang="en-US" sz="2000" dirty="0">
              <a:cs typeface="Arial" charset="0"/>
            </a:endParaRPr>
          </a:p>
        </p:txBody>
      </p:sp>
      <p:pic>
        <p:nvPicPr>
          <p:cNvPr id="190468" name="yayi1799.wav">
            <a:hlinkClick r:id="" action="ppaction://media"/>
          </p:cNvPr>
          <p:cNvPicPr>
            <a:picLocks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00" y="5867400"/>
            <a:ext cx="758825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9945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04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175" fill="hold"/>
                                        <p:tgtEl>
                                          <p:spTgt spid="1904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046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046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ext Box 2"/>
          <p:cNvSpPr txBox="1">
            <a:spLocks noChangeArrowheads="1"/>
          </p:cNvSpPr>
          <p:nvPr/>
        </p:nvSpPr>
        <p:spPr bwMode="auto">
          <a:xfrm>
            <a:off x="304800" y="304800"/>
            <a:ext cx="4343400" cy="466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ete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un día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 taba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ayá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 palo mango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alkansá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mango; a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yegá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dueño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ri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mango 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dueño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ri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mango a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ablá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mi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monasita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bo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buká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entonse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ablálo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buká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 mango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p’i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kumé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pokke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 a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tené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hambre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entose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dueño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ablá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mi no,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bahá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ri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aí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mango i tan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yebálo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mi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hende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mi, </a:t>
            </a:r>
            <a:r>
              <a:rPr lang="es-ES_tradnl" alt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entose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yo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ablá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muchachito no, e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mango yo tan, i tan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enkalisálo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pokke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 a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tené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hambre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mahaná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tambié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tené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hambre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; ‘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tonse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komo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mahaná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 a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tené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hambre 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tené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ndale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nu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; i a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miní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s-ES_tradnl" alt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buká</a:t>
            </a:r>
            <a:r>
              <a:rPr lang="es-ES_tradnl" alt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_tradnl" alt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ma</a:t>
            </a:r>
            <a:r>
              <a:rPr lang="es-ES_tradnl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mango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6083" name="Text Box 3"/>
          <p:cNvSpPr txBox="1">
            <a:spLocks noChangeArrowheads="1"/>
          </p:cNvSpPr>
          <p:nvPr/>
        </p:nvSpPr>
        <p:spPr bwMode="auto">
          <a:xfrm>
            <a:off x="5029200" y="304800"/>
            <a:ext cx="3657600" cy="588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sz="2000" dirty="0">
                <a:solidFill>
                  <a:srgbClr val="A50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day I was up in a mango tree reaching for some mangoes; the owner of the mangoes came up and said to me girl what are you looking for? So I said to him I’m looking for a mango to eat because I’m hungry; then the owner said to me get down from there; I’m going to take the mangoes to my people. Then I said to the man, no, I’m going to take the mangoes because I’m hungry, and my children are also hungry, and since my children are hungry and I don’t have anything to give them, I came to look for mangoes.</a:t>
            </a:r>
          </a:p>
        </p:txBody>
      </p:sp>
      <p:pic>
        <p:nvPicPr>
          <p:cNvPr id="46084" name="juan398.wav">
            <a:hlinkClick r:id="" action="ppaction://media"/>
          </p:cNvPr>
          <p:cNvPicPr>
            <a:picLocks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5486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075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60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0" fill="hold"/>
                                        <p:tgtEl>
                                          <p:spTgt spid="460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08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08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510</Words>
  <Application>Microsoft Office PowerPoint</Application>
  <PresentationFormat>On-screen Show (4:3)</PresentationFormat>
  <Paragraphs>4</Paragraphs>
  <Slides>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>College of the Liberal Arts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Lipski</dc:creator>
  <cp:lastModifiedBy>John Lipski</cp:lastModifiedBy>
  <cp:revision>2</cp:revision>
  <dcterms:created xsi:type="dcterms:W3CDTF">2017-03-20T14:50:16Z</dcterms:created>
  <dcterms:modified xsi:type="dcterms:W3CDTF">2017-04-12T23:45:18Z</dcterms:modified>
</cp:coreProperties>
</file>

<file path=docProps/thumbnail.jpeg>
</file>